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3" r:id="rId4"/>
    <p:sldId id="272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03A58C-3A0F-4919-9B55-B402AB56B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FA7BF9D-8E6D-4BC6-B2CA-219887049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B00CA36-0BF3-4FB5-A74E-6B55DB087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3BA8B94-897E-40B6-B9BC-7134D588F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B2B725-1CE5-4E80-98C7-17B209364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029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ECF7DE-C51F-493F-9636-470640DCC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C36F761-5DA7-407B-9C00-CCDAC84EE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78A8283-F04F-469A-A907-FDCF8E56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E68DDE6-92D8-4269-860F-066885C3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1DC2442-E237-4A9A-A6E0-707BFFE9A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533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6951345-A59E-476F-AA9C-CA634E5A4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937DC96-4C3B-4ED5-B39C-54C80774A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39BDED-7916-4FF0-84F5-8016F5641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0C07B6-2F6F-4A7B-A76F-9C8416810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1A27CF-5916-4367-BE66-684C95A63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923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76B2B4-E2C5-4A89-878B-036DD340E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887FF91-6020-4525-AE3C-50EE4C628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ED37890-B066-4504-8D19-434B68D0C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10A1A7-0F86-491E-BC33-F87B92E01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9D4AD4F-FEE4-4821-8426-56A4F804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211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759089-0D3D-47E1-A82C-0856EC95D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10132B6-C114-4710-83E8-A9EA08400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DD4E609-BC6A-4EA1-96D3-22A0BBA8F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965B5-B02A-491B-9207-E00A53B69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988043-B084-4FF5-B1FC-C7F1941B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13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5DED60-D5F3-46D2-BA9D-3A81E7FC5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71E0447-3B0F-4F0B-855E-583D2B1B9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14FFECF-EF40-46B7-8543-597C7D562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41FC254-52F0-40CD-9966-CE13176D0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30686BA-04BD-437C-A942-FF32FA464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1EF0410-C778-495A-8C0D-BD0317EE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3504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2771AF-555C-461D-AF17-D2BBEF580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EF07F54-5B9F-4952-A0F5-0A779F2D1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DA644A6-C9D7-4055-ABA8-4D3F341AC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D8A3C97-B7E6-4E11-801C-B0A421A3C7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A1D0612-7902-4366-B9EF-9F351EC9F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A63F88E-46A5-47A7-95C2-31E7A688F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E324950-7BBA-4CDF-9DD5-2CCDFF21C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EC981BD-10D2-4F62-8A06-42A933A09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5701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BF4DB9-C1CB-4466-A466-E50306E1A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1C21BA8-8E3D-41C0-A6CF-73B5CE392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6A1BE9D-4856-4E51-9D70-15CFCFA18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F3F91ED-9E64-4BEA-9CB4-2DB616478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966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1036BDE-6FD7-4B1C-A125-B64475421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FE4AACD-CE1A-4421-B769-43BA24692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4BD7160-9721-41ED-BDC9-245760885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833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F13B5C-A4C9-48AC-9281-A89306DF6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D5E080B-8346-48C5-B8B2-280791312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6CC749A-2BB2-4780-9FE9-C3CFAE3EB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E294EED-3929-4D87-9B26-BFF5EFA61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ED9DB27-79ED-45D7-8AA4-7F91B96D2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01FCDF2-9395-4AE9-BACB-E8AB1054C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7743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1A01F9-D083-4BD7-9483-1CB6FED02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EC8778B-FF7C-4051-A6F1-9D18ACC67C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F47C1CB-1F04-4F07-9904-9F61D2A84C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075E505-361B-4F66-8779-0AB0CAA16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06F975F-182D-4669-AECA-C7EA96DB0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05161A2-254E-45D1-84D9-C8D4B448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9928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E3FB40B-628A-4C76-BBE3-5533B81C6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42F27AB-EF03-43D3-A6ED-599ABEDF7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150B14C-ECFF-4D92-9CC0-91FF1B734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27B14-3BA6-4E11-9999-367E2B09BBE2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0BC34EF-B681-4071-AD34-75FB5B8985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6ABEED5-F0DA-4B24-9EE4-388EEBCEF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320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9CCD5644-B1FE-47B2-8A36-C1EDB40C92E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CD4EC1-181B-4252-99C1-973B84887B00}"/>
              </a:ext>
            </a:extLst>
          </p:cNvPr>
          <p:cNvSpPr txBox="1"/>
          <p:nvPr/>
        </p:nvSpPr>
        <p:spPr>
          <a:xfrm>
            <a:off x="77904" y="6372808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err="1">
                <a:solidFill>
                  <a:schemeClr val="bg1"/>
                </a:solidFill>
              </a:rPr>
              <a:t>에이엠피엠글로벌</a:t>
            </a:r>
            <a:endParaRPr lang="en-US" altLang="ko-KR" sz="1000" dirty="0">
              <a:solidFill>
                <a:schemeClr val="bg1"/>
              </a:solidFill>
            </a:endParaRPr>
          </a:p>
          <a:p>
            <a:r>
              <a:rPr lang="ko-KR" altLang="en-US" sz="1000" dirty="0">
                <a:solidFill>
                  <a:schemeClr val="bg1"/>
                </a:solidFill>
              </a:rPr>
              <a:t>광고컨설팅본부 </a:t>
            </a:r>
            <a:r>
              <a:rPr lang="en-US" altLang="ko-KR" sz="1000" dirty="0">
                <a:solidFill>
                  <a:schemeClr val="bg1"/>
                </a:solidFill>
              </a:rPr>
              <a:t>5</a:t>
            </a:r>
            <a:r>
              <a:rPr lang="ko-KR" altLang="en-US" sz="1000" dirty="0">
                <a:solidFill>
                  <a:schemeClr val="bg1"/>
                </a:solidFill>
              </a:rPr>
              <a:t>팀</a:t>
            </a:r>
            <a:r>
              <a:rPr lang="en-US" altLang="ko-KR" sz="1000" dirty="0">
                <a:solidFill>
                  <a:schemeClr val="bg1"/>
                </a:solidFill>
              </a:rPr>
              <a:t> </a:t>
            </a:r>
            <a:r>
              <a:rPr lang="ko-KR" altLang="en-US" sz="1000" dirty="0">
                <a:solidFill>
                  <a:schemeClr val="bg1"/>
                </a:solidFill>
              </a:rPr>
              <a:t>김정현 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D53FCF9-9A35-4DA3-B3BA-9869A6DD585E}"/>
              </a:ext>
            </a:extLst>
          </p:cNvPr>
          <p:cNvSpPr/>
          <p:nvPr/>
        </p:nvSpPr>
        <p:spPr>
          <a:xfrm>
            <a:off x="2888609" y="3568959"/>
            <a:ext cx="6414782" cy="261610"/>
          </a:xfrm>
          <a:prstGeom prst="rect">
            <a:avLst/>
          </a:prstGeom>
          <a:solidFill>
            <a:schemeClr val="tx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92B9C4F7-A238-4304-AF6F-1DD742C2FCB7}"/>
              </a:ext>
            </a:extLst>
          </p:cNvPr>
          <p:cNvGrpSpPr/>
          <p:nvPr/>
        </p:nvGrpSpPr>
        <p:grpSpPr>
          <a:xfrm>
            <a:off x="3146319" y="2861073"/>
            <a:ext cx="5899372" cy="969496"/>
            <a:chOff x="3146319" y="1900020"/>
            <a:chExt cx="5899372" cy="96949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9F8FA08-88C1-4D6C-8FCA-FA2A26086684}"/>
                </a:ext>
              </a:extLst>
            </p:cNvPr>
            <p:cNvSpPr txBox="1"/>
            <p:nvPr/>
          </p:nvSpPr>
          <p:spPr>
            <a:xfrm>
              <a:off x="3146319" y="1900020"/>
              <a:ext cx="589937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4000" b="1" spc="-300" dirty="0">
                  <a:solidFill>
                    <a:schemeClr val="bg1"/>
                  </a:solidFill>
                </a:rPr>
                <a:t>SNS</a:t>
              </a:r>
              <a:r>
                <a:rPr lang="ko-KR" altLang="en-US" sz="4000" b="1" spc="-300" dirty="0">
                  <a:solidFill>
                    <a:schemeClr val="bg1"/>
                  </a:solidFill>
                </a:rPr>
                <a:t> 광고를 해야 하는 이유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B0764DD-8B76-4E04-8338-F31BFBCFCA73}"/>
                </a:ext>
              </a:extLst>
            </p:cNvPr>
            <p:cNvSpPr txBox="1"/>
            <p:nvPr/>
          </p:nvSpPr>
          <p:spPr>
            <a:xfrm>
              <a:off x="5091075" y="2607906"/>
              <a:ext cx="183224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ko-KR" sz="1100" dirty="0">
                  <a:solidFill>
                    <a:schemeClr val="bg1"/>
                  </a:solidFill>
                </a:rPr>
                <a:t>Ver.2023.01.26</a:t>
              </a:r>
              <a:endParaRPr lang="ko-KR" altLang="en-US" sz="1100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L 도형 18">
            <a:extLst>
              <a:ext uri="{FF2B5EF4-FFF2-40B4-BE49-F238E27FC236}">
                <a16:creationId xmlns:a16="http://schemas.microsoft.com/office/drawing/2014/main" id="{BBBBB740-E6EE-4DBA-A7FA-E90742122611}"/>
              </a:ext>
            </a:extLst>
          </p:cNvPr>
          <p:cNvSpPr/>
          <p:nvPr/>
        </p:nvSpPr>
        <p:spPr>
          <a:xfrm flipV="1">
            <a:off x="2818632" y="2148375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L 도형 20">
            <a:extLst>
              <a:ext uri="{FF2B5EF4-FFF2-40B4-BE49-F238E27FC236}">
                <a16:creationId xmlns:a16="http://schemas.microsoft.com/office/drawing/2014/main" id="{5F53CE19-54CB-4BFA-80C2-9848DD9F32D8}"/>
              </a:ext>
            </a:extLst>
          </p:cNvPr>
          <p:cNvSpPr/>
          <p:nvPr/>
        </p:nvSpPr>
        <p:spPr>
          <a:xfrm flipH="1" flipV="1">
            <a:off x="8912291" y="2148375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L 도형 21">
            <a:extLst>
              <a:ext uri="{FF2B5EF4-FFF2-40B4-BE49-F238E27FC236}">
                <a16:creationId xmlns:a16="http://schemas.microsoft.com/office/drawing/2014/main" id="{08382E77-71E6-4B21-8DCE-FB0BACDEE877}"/>
              </a:ext>
            </a:extLst>
          </p:cNvPr>
          <p:cNvSpPr/>
          <p:nvPr/>
        </p:nvSpPr>
        <p:spPr>
          <a:xfrm>
            <a:off x="2818632" y="4285083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L 도형 22">
            <a:extLst>
              <a:ext uri="{FF2B5EF4-FFF2-40B4-BE49-F238E27FC236}">
                <a16:creationId xmlns:a16="http://schemas.microsoft.com/office/drawing/2014/main" id="{F2F92681-F99B-4E7D-A2D1-EDE7A25BCD4A}"/>
              </a:ext>
            </a:extLst>
          </p:cNvPr>
          <p:cNvSpPr/>
          <p:nvPr/>
        </p:nvSpPr>
        <p:spPr>
          <a:xfrm flipH="1">
            <a:off x="8912291" y="4285083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9501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0557AD7-832D-41BE-8FEA-135CE54F5EFC}"/>
              </a:ext>
            </a:extLst>
          </p:cNvPr>
          <p:cNvSpPr txBox="1"/>
          <p:nvPr/>
        </p:nvSpPr>
        <p:spPr>
          <a:xfrm>
            <a:off x="3429243" y="587230"/>
            <a:ext cx="5333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u="sng" dirty="0">
                <a:highlight>
                  <a:srgbClr val="FFFF00"/>
                </a:highlight>
              </a:rPr>
              <a:t>SNS </a:t>
            </a:r>
            <a:r>
              <a:rPr lang="ko-KR" altLang="en-US" sz="3200" b="1" u="sng" dirty="0">
                <a:highlight>
                  <a:srgbClr val="FFFF00"/>
                </a:highlight>
              </a:rPr>
              <a:t>광고를 해야 하는 이유</a:t>
            </a:r>
            <a:r>
              <a:rPr lang="en-US" altLang="ko-KR" sz="3200" b="1" u="sng" dirty="0">
                <a:highlight>
                  <a:srgbClr val="FFFF00"/>
                </a:highlight>
              </a:rPr>
              <a:t>!</a:t>
            </a:r>
            <a:endParaRPr lang="ko-KR" altLang="en-US" sz="3200" b="1" u="sng" dirty="0">
              <a:highlight>
                <a:srgbClr val="FFFF00"/>
              </a:highlight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A8F62DF-D926-4C2A-9739-8F4BDC4E65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022" y="1468073"/>
            <a:ext cx="5229955" cy="52490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7E66BB5-F6EE-4E43-B232-47ED6886B2B5}"/>
              </a:ext>
            </a:extLst>
          </p:cNvPr>
          <p:cNvSpPr txBox="1"/>
          <p:nvPr/>
        </p:nvSpPr>
        <p:spPr>
          <a:xfrm>
            <a:off x="494950" y="1468073"/>
            <a:ext cx="2712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highlight>
                  <a:srgbClr val="00FFFF"/>
                </a:highlight>
                <a:latin typeface="궁서" panose="02030600000101010101" pitchFamily="18" charset="-127"/>
                <a:ea typeface="궁서" panose="02030600000101010101" pitchFamily="18" charset="-127"/>
              </a:rPr>
              <a:t>1. </a:t>
            </a:r>
            <a:r>
              <a:rPr lang="ko-KR" altLang="en-US" sz="2000" dirty="0">
                <a:highlight>
                  <a:srgbClr val="00FFFF"/>
                </a:highlight>
                <a:latin typeface="궁서" panose="02030600000101010101" pitchFamily="18" charset="-127"/>
                <a:ea typeface="궁서" panose="02030600000101010101" pitchFamily="18" charset="-127"/>
              </a:rPr>
              <a:t>한국의 </a:t>
            </a:r>
            <a:r>
              <a:rPr lang="en-US" altLang="ko-KR" sz="2000" dirty="0">
                <a:highlight>
                  <a:srgbClr val="00FFFF"/>
                </a:highlight>
                <a:latin typeface="궁서" panose="02030600000101010101" pitchFamily="18" charset="-127"/>
                <a:ea typeface="궁서" panose="02030600000101010101" pitchFamily="18" charset="-127"/>
              </a:rPr>
              <a:t>SNS </a:t>
            </a:r>
            <a:r>
              <a:rPr lang="ko-KR" altLang="en-US" sz="2000" dirty="0">
                <a:highlight>
                  <a:srgbClr val="00FFFF"/>
                </a:highlight>
                <a:latin typeface="궁서" panose="02030600000101010101" pitchFamily="18" charset="-127"/>
                <a:ea typeface="궁서" panose="02030600000101010101" pitchFamily="18" charset="-127"/>
              </a:rPr>
              <a:t>이용률</a:t>
            </a:r>
          </a:p>
        </p:txBody>
      </p:sp>
    </p:spTree>
    <p:extLst>
      <p:ext uri="{BB962C8B-B14F-4D97-AF65-F5344CB8AC3E}">
        <p14:creationId xmlns:p14="http://schemas.microsoft.com/office/powerpoint/2010/main" val="3476442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0557AD7-832D-41BE-8FEA-135CE54F5EFC}"/>
              </a:ext>
            </a:extLst>
          </p:cNvPr>
          <p:cNvSpPr txBox="1"/>
          <p:nvPr/>
        </p:nvSpPr>
        <p:spPr>
          <a:xfrm>
            <a:off x="3429243" y="587230"/>
            <a:ext cx="5333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u="sng" dirty="0">
                <a:highlight>
                  <a:srgbClr val="FFFF00"/>
                </a:highlight>
              </a:rPr>
              <a:t>SNS </a:t>
            </a:r>
            <a:r>
              <a:rPr lang="ko-KR" altLang="en-US" sz="3200" b="1" u="sng" dirty="0">
                <a:highlight>
                  <a:srgbClr val="FFFF00"/>
                </a:highlight>
              </a:rPr>
              <a:t>광고를 해야 하는 이유</a:t>
            </a:r>
            <a:r>
              <a:rPr lang="en-US" altLang="ko-KR" sz="3200" b="1" u="sng" dirty="0">
                <a:highlight>
                  <a:srgbClr val="FFFF00"/>
                </a:highlight>
              </a:rPr>
              <a:t>!</a:t>
            </a:r>
            <a:endParaRPr lang="ko-KR" altLang="en-US" sz="3200" b="1" u="sng" dirty="0">
              <a:highlight>
                <a:srgbClr val="FFFF00"/>
              </a:highlight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A8F62DF-D926-4C2A-9739-8F4BDC4E65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022" y="1468073"/>
            <a:ext cx="5229955" cy="52490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7E66BB5-F6EE-4E43-B232-47ED6886B2B5}"/>
              </a:ext>
            </a:extLst>
          </p:cNvPr>
          <p:cNvSpPr txBox="1"/>
          <p:nvPr/>
        </p:nvSpPr>
        <p:spPr>
          <a:xfrm>
            <a:off x="494950" y="1468073"/>
            <a:ext cx="18710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highlight>
                  <a:srgbClr val="00FFFF"/>
                </a:highlight>
                <a:latin typeface="궁서" panose="02030600000101010101" pitchFamily="18" charset="-127"/>
                <a:ea typeface="궁서" panose="02030600000101010101" pitchFamily="18" charset="-127"/>
              </a:rPr>
              <a:t>2. </a:t>
            </a:r>
            <a:r>
              <a:rPr lang="ko-KR" altLang="en-US" sz="2000" dirty="0">
                <a:highlight>
                  <a:srgbClr val="00FFFF"/>
                </a:highlight>
                <a:latin typeface="궁서" panose="02030600000101010101" pitchFamily="18" charset="-127"/>
                <a:ea typeface="궁서" panose="02030600000101010101" pitchFamily="18" charset="-127"/>
              </a:rPr>
              <a:t>높은 </a:t>
            </a:r>
            <a:r>
              <a:rPr lang="ko-KR" altLang="en-US" sz="2000" dirty="0" err="1">
                <a:highlight>
                  <a:srgbClr val="00FFFF"/>
                </a:highlight>
                <a:latin typeface="궁서" panose="02030600000101010101" pitchFamily="18" charset="-127"/>
                <a:ea typeface="궁서" panose="02030600000101010101" pitchFamily="18" charset="-127"/>
              </a:rPr>
              <a:t>파급력</a:t>
            </a:r>
            <a:endParaRPr lang="ko-KR" altLang="en-US" sz="2000" dirty="0">
              <a:highlight>
                <a:srgbClr val="00FFFF"/>
              </a:highlight>
              <a:latin typeface="궁서" panose="02030600000101010101" pitchFamily="18" charset="-127"/>
              <a:ea typeface="궁서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975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9CCD5644-B1FE-47B2-8A36-C1EDB40C92E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D53FCF9-9A35-4DA3-B3BA-9869A6DD585E}"/>
              </a:ext>
            </a:extLst>
          </p:cNvPr>
          <p:cNvSpPr/>
          <p:nvPr/>
        </p:nvSpPr>
        <p:spPr>
          <a:xfrm>
            <a:off x="2888609" y="3568959"/>
            <a:ext cx="6414782" cy="261610"/>
          </a:xfrm>
          <a:prstGeom prst="rect">
            <a:avLst/>
          </a:prstGeom>
          <a:solidFill>
            <a:schemeClr val="tx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92B9C4F7-A238-4304-AF6F-1DD742C2FCB7}"/>
              </a:ext>
            </a:extLst>
          </p:cNvPr>
          <p:cNvGrpSpPr/>
          <p:nvPr/>
        </p:nvGrpSpPr>
        <p:grpSpPr>
          <a:xfrm>
            <a:off x="4769357" y="2861073"/>
            <a:ext cx="2653290" cy="969496"/>
            <a:chOff x="4769357" y="1900020"/>
            <a:chExt cx="2653290" cy="96949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9F8FA08-88C1-4D6C-8FCA-FA2A26086684}"/>
                </a:ext>
              </a:extLst>
            </p:cNvPr>
            <p:cNvSpPr txBox="1"/>
            <p:nvPr/>
          </p:nvSpPr>
          <p:spPr>
            <a:xfrm>
              <a:off x="4769357" y="1900020"/>
              <a:ext cx="265329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4000" b="1" spc="-300" dirty="0">
                  <a:solidFill>
                    <a:schemeClr val="bg1"/>
                  </a:solidFill>
                </a:rPr>
                <a:t>감사합니다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B0764DD-8B76-4E04-8338-F31BFBCFCA73}"/>
                </a:ext>
              </a:extLst>
            </p:cNvPr>
            <p:cNvSpPr txBox="1"/>
            <p:nvPr/>
          </p:nvSpPr>
          <p:spPr>
            <a:xfrm>
              <a:off x="5091075" y="2607906"/>
              <a:ext cx="183224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ko-KR" sz="1100" dirty="0">
                  <a:solidFill>
                    <a:schemeClr val="bg1"/>
                  </a:solidFill>
                </a:rPr>
                <a:t>Ver.2023.01.26</a:t>
              </a:r>
              <a:endParaRPr lang="ko-KR" altLang="en-US" sz="1100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L 도형 18">
            <a:extLst>
              <a:ext uri="{FF2B5EF4-FFF2-40B4-BE49-F238E27FC236}">
                <a16:creationId xmlns:a16="http://schemas.microsoft.com/office/drawing/2014/main" id="{BBBBB740-E6EE-4DBA-A7FA-E90742122611}"/>
              </a:ext>
            </a:extLst>
          </p:cNvPr>
          <p:cNvSpPr/>
          <p:nvPr/>
        </p:nvSpPr>
        <p:spPr>
          <a:xfrm flipV="1">
            <a:off x="2818632" y="2148375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L 도형 20">
            <a:extLst>
              <a:ext uri="{FF2B5EF4-FFF2-40B4-BE49-F238E27FC236}">
                <a16:creationId xmlns:a16="http://schemas.microsoft.com/office/drawing/2014/main" id="{5F53CE19-54CB-4BFA-80C2-9848DD9F32D8}"/>
              </a:ext>
            </a:extLst>
          </p:cNvPr>
          <p:cNvSpPr/>
          <p:nvPr/>
        </p:nvSpPr>
        <p:spPr>
          <a:xfrm flipH="1" flipV="1">
            <a:off x="8912291" y="2148375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L 도형 21">
            <a:extLst>
              <a:ext uri="{FF2B5EF4-FFF2-40B4-BE49-F238E27FC236}">
                <a16:creationId xmlns:a16="http://schemas.microsoft.com/office/drawing/2014/main" id="{08382E77-71E6-4B21-8DCE-FB0BACDEE877}"/>
              </a:ext>
            </a:extLst>
          </p:cNvPr>
          <p:cNvSpPr/>
          <p:nvPr/>
        </p:nvSpPr>
        <p:spPr>
          <a:xfrm>
            <a:off x="2818632" y="4285083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L 도형 22">
            <a:extLst>
              <a:ext uri="{FF2B5EF4-FFF2-40B4-BE49-F238E27FC236}">
                <a16:creationId xmlns:a16="http://schemas.microsoft.com/office/drawing/2014/main" id="{F2F92681-F99B-4E7D-A2D1-EDE7A25BCD4A}"/>
              </a:ext>
            </a:extLst>
          </p:cNvPr>
          <p:cNvSpPr/>
          <p:nvPr/>
        </p:nvSpPr>
        <p:spPr>
          <a:xfrm flipH="1">
            <a:off x="8912291" y="4285083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FAC8C5C1-1351-49D6-98E6-40845398D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7578"/>
            <a:ext cx="5125165" cy="1390844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0C7CECB7-8DFC-4C2F-9C55-38A7EDE2592C}"/>
              </a:ext>
            </a:extLst>
          </p:cNvPr>
          <p:cNvSpPr/>
          <p:nvPr/>
        </p:nvSpPr>
        <p:spPr>
          <a:xfrm>
            <a:off x="-1" y="5478010"/>
            <a:ext cx="5125165" cy="1379989"/>
          </a:xfrm>
          <a:prstGeom prst="rect">
            <a:avLst/>
          </a:prstGeom>
          <a:solidFill>
            <a:schemeClr val="accent6">
              <a:alpha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8514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541</TotalTime>
  <Words>38</Words>
  <Application>Microsoft Office PowerPoint</Application>
  <PresentationFormat>와이드스크린</PresentationFormat>
  <Paragraphs>10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궁서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ampm</dc:creator>
  <cp:lastModifiedBy>ampm</cp:lastModifiedBy>
  <cp:revision>44</cp:revision>
  <dcterms:created xsi:type="dcterms:W3CDTF">2023-01-11T09:21:46Z</dcterms:created>
  <dcterms:modified xsi:type="dcterms:W3CDTF">2023-01-26T00:55:17Z</dcterms:modified>
</cp:coreProperties>
</file>